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87" r:id="rId4"/>
    <p:sldId id="280" r:id="rId5"/>
    <p:sldId id="271" r:id="rId6"/>
    <p:sldId id="278" r:id="rId7"/>
    <p:sldId id="261" r:id="rId8"/>
    <p:sldId id="262" r:id="rId9"/>
    <p:sldId id="276" r:id="rId10"/>
    <p:sldId id="263" r:id="rId11"/>
    <p:sldId id="264" r:id="rId12"/>
    <p:sldId id="258" r:id="rId13"/>
    <p:sldId id="265" r:id="rId14"/>
    <p:sldId id="266" r:id="rId15"/>
    <p:sldId id="267" r:id="rId16"/>
    <p:sldId id="285" r:id="rId17"/>
    <p:sldId id="259" r:id="rId18"/>
    <p:sldId id="282" r:id="rId19"/>
    <p:sldId id="283" r:id="rId20"/>
    <p:sldId id="273" r:id="rId21"/>
    <p:sldId id="275" r:id="rId22"/>
    <p:sldId id="279" r:id="rId23"/>
    <p:sldId id="281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c3ZxW/LkzjtZzhWN9OH7ZA" hashData="XdYCTFIYp0OtjNFUWPKxXCrF6r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02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4;&#1055;&#1050;%201-4%20&#1050;&#1051;&#1040;&#1057;&#1057;&#1067;\&#1054;&#1055;&#1050;_3%20&#1082;&#1083;&#1072;&#1089;&#1089;\&#1059;&#1088;&#1086;&#1082;%2020.%20&#1050;&#1072;&#1080;&#1085;%20&#1080;%20&#1040;&#1074;&#1077;&#1083;&#1100;\&#1050;&#1072;&#1080;&#1085;%20&#1080;%20&#1040;&#1074;&#1077;&#1083;&#1100;.%20&#1048;&#1089;&#1090;&#1086;&#1088;&#1080;&#1080;%20&#1042;&#1077;&#1090;&#1093;&#1086;&#1075;&#1086;%20&#1079;&#1072;&#1074;&#1077;&#1090;&#1072;%20(&#1092;&#1080;&#1083;&#1100;&#1084;%203)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2;&#1072;&#1088;&#1090;&#1080;&#1085;&#1082;&#1080;%20%20&#1087;&#1086;%20&#1090;&#1077;&#1084;&#1077;%20&#1082;&#1072;&#1080;&#1085;%20&#1080;%20&#1072;&#1074;&#1077;&#1083;&#1100;&amp;img_url=http://www.pc-freak.net/www.pravoslavieto.com/ikonopis/SZ/icons/kain_avel/dar.jpg&amp;pos=20&amp;rpt=simage&amp;lr=1107" TargetMode="External"/><Relationship Id="rId7" Type="http://schemas.openxmlformats.org/officeDocument/2006/relationships/hyperlink" Target="https://yandex.ru/images/search?p=5&amp;text=&#1082;&#1072;&#1088;&#1090;&#1080;&#1085;&#1082;&#1080;%20%20&#1087;&#1086;%20&#1090;&#1077;&#1084;&#1077;%20&#1082;&#1072;&#1080;&#1085;%20&#1080;%20&#1072;&#1074;&#1077;&#1083;&#1100;&amp;img_url=http://biblephoto.ucoz.ru/_ph/5/115189733.jpg&amp;pos=150&amp;rpt=simage&amp;lr=1107" TargetMode="External"/><Relationship Id="rId2" Type="http://schemas.openxmlformats.org/officeDocument/2006/relationships/hyperlink" Target="https://yandex.ru/images/search?p=1&amp;text=&#1082;&#1072;&#1088;&#1090;&#1080;&#1085;&#1082;&#1080;%20%20&#1087;&#1086;%20&#1090;&#1077;&#1084;&#1077;%20&#1082;&#1072;&#1080;&#1085;%20&#1080;%20&#1072;&#1074;&#1077;&#1083;&#1100;&amp;img_url=http://www.artvalue.com/image.aspx?PHOTO_ID=1108038&amp;width=500&amp;height=500&amp;pos=53&amp;rpt=simage&amp;lr=1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4&amp;text=&#1082;&#1072;&#1088;&#1090;&#1080;&#1085;&#1082;&#1080;%20%20&#1087;&#1086;%20&#1090;&#1077;&#1084;&#1077;%20&#1082;&#1072;&#1080;&#1085;%20&#1080;%20&#1072;&#1074;&#1077;&#1083;&#1100;&amp;img_url=http://www.sobor-cherepovets.ru/images/vz/vz3b.jpg&amp;pos=141&amp;rpt=simage&amp;lr=1107" TargetMode="External"/><Relationship Id="rId5" Type="http://schemas.openxmlformats.org/officeDocument/2006/relationships/hyperlink" Target="https://yandex.ru/images/search?p=1&amp;text=&#1082;&#1072;&#1088;&#1090;&#1080;&#1085;&#1082;&#1080;%20%20&#1087;&#1086;%20&#1090;&#1077;&#1084;&#1077;%20&#1082;&#1072;&#1080;&#1085;%20&#1080;%20&#1072;&#1074;&#1077;&#1083;&#1100;&amp;img_url=http://images.fineartamerica.com/images-medium-large/1-cain-and-abel-granger.jpg&amp;pos=36&amp;rpt=simage&amp;lr=1107" TargetMode="External"/><Relationship Id="rId4" Type="http://schemas.openxmlformats.org/officeDocument/2006/relationships/hyperlink" Target="https://yandex.ru/images/search?text=&#1082;&#1072;&#1088;&#1090;&#1080;&#1085;&#1082;&#1080;%20%20&#1087;&#1086;%20&#1090;&#1077;&#1084;&#1077;%20&#1082;&#1072;&#1080;&#1085;%20&#1080;%20&#1072;&#1074;&#1077;&#1083;&#1100;&amp;img_url=http://www.eternalanswers.org/wp-content/uploads/2014/12/06_Cain_Abel_1024-1024x768.jpg&amp;pos=28&amp;rpt=simage&amp;lr=110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2&amp;text=&#1082;&#1072;&#1088;&#1090;&#1080;&#1085;&#1082;&#1080;%20%20&#1087;&#1086;%20&#1090;&#1077;&#1084;&#1077;%20&#1082;&#1072;&#1080;&#1085;%20&#1080;%20&#1072;&#1074;&#1077;&#1083;&#1100;&amp;img_url=http://i615.photobucket.com/albums/tt236/mon4ik/0608222.jpg&amp;pos=89&amp;rpt=simage&amp;lr=1107" TargetMode="External"/><Relationship Id="rId2" Type="http://schemas.openxmlformats.org/officeDocument/2006/relationships/hyperlink" Target="https://yandex.ru/images/search?text=&#1082;&#1072;&#1088;&#1090;&#1080;&#1085;&#1082;&#1080;%20%20&#1087;&#1086;%20&#1090;&#1077;&#1084;&#1077;%20&#1072;&#1076;&#1072;&#1084;%20&#1080;%20&#1077;&#1074;&#1072;&amp;img_url=http://samlib.ru/img/r/rybalkin_w_b/bojestvennuirafinad/bojestvennuirafinad-1.jpg&amp;pos=2&amp;rpt=simage&amp;lr=1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img_url=http://ww.gadekrydset.dk/alamank/Img/Abel.jif&amp;p=3&amp;text=&#1082;&#1072;&#1080;&#1085;%20&#1080;%20&#1072;&#1074;&#1077;&#1083;&#1100;%20&#1080;&#1089;&#1090;&#1086;&#1088;&#1080;&#1103;&amp;noreask=1&amp;pos=116&amp;rpt=simage&amp;lr=1107" TargetMode="External"/><Relationship Id="rId5" Type="http://schemas.openxmlformats.org/officeDocument/2006/relationships/hyperlink" Target="http://fb.ru/article/189457/avel-i-kain-istoriya-chelovechestva-v-kratkom-pereskaze" TargetMode="External"/><Relationship Id="rId4" Type="http://schemas.openxmlformats.org/officeDocument/2006/relationships/hyperlink" Target="https://yandex.ru/images/search?p=8&amp;text=&#1082;&#1072;&#1088;&#1090;&#1080;&#1085;&#1082;&#1080;%20%20&#1087;&#1086;%20&#1090;&#1077;&#1084;&#1077;%20&#1082;&#1072;&#1080;&#1085;%20&#1080;%20&#1072;&#1074;&#1077;&#1083;&#1100;&amp;img_url=http://media-cache-ak0.pinimg.com/736x/bc/bb/75/bcbb75c43fc6c2260c8d777ebe9cbbcf.jpg&amp;pos=249&amp;rpt=simage&amp;lr=110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000504"/>
            <a:ext cx="5214974" cy="1470025"/>
          </a:xfrm>
        </p:spPr>
        <p:txBody>
          <a:bodyPr>
            <a:normAutofit/>
          </a:bodyPr>
          <a:lstStyle/>
          <a:p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9454" y="4929198"/>
            <a:ext cx="2214546" cy="21812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Урок ОПК №20</a:t>
            </a:r>
          </a:p>
          <a:p>
            <a:r>
              <a:rPr lang="ru-RU" dirty="0">
                <a:solidFill>
                  <a:schemeClr val="tx1"/>
                </a:solidFill>
              </a:rPr>
              <a:t>3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28"/>
            <a:ext cx="1089550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Каин и Авель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9458" name="Picture 2" descr="http://www.pravmir.ru/wp-content/uploads/2015/04/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6429420" cy="50006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16" y="2428868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Автор: Николаева</a:t>
            </a:r>
          </a:p>
          <a:p>
            <a:r>
              <a:rPr lang="ru-RU" dirty="0" smtClean="0"/>
              <a:t>Елена Юрьевна</a:t>
            </a:r>
          </a:p>
          <a:p>
            <a:r>
              <a:rPr lang="ru-RU" dirty="0" smtClean="0"/>
              <a:t>МАОУ СОШ № 6</a:t>
            </a:r>
          </a:p>
          <a:p>
            <a:r>
              <a:rPr lang="ru-RU" dirty="0" err="1" smtClean="0"/>
              <a:t>Г-к</a:t>
            </a:r>
            <a:r>
              <a:rPr lang="ru-RU" dirty="0" smtClean="0"/>
              <a:t> Анапа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6500834"/>
            <a:ext cx="14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30.01.2017 г.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42844" y="214290"/>
            <a:ext cx="3857652" cy="635798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Каин был нрава злого и жестокого, он принёс жертву как обычай, без любви и страха Божьего. И Господь не принял его жертву, дым от неё расстилался по земле.</a:t>
            </a:r>
          </a:p>
        </p:txBody>
      </p:sp>
      <p:pic>
        <p:nvPicPr>
          <p:cNvPr id="11268" name="Picture 4" descr="http://media-cache-ak0.pinimg.com/736x/bc/bb/75/bcbb75c43fc6c2260c8d777ebe9cbb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1414"/>
            <a:ext cx="5143504" cy="6786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857232"/>
            <a:ext cx="3000364" cy="526893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Зазвав своего доверчивого брата в поле, из зависти и гнева Каин убил Авеля, – совершив </a:t>
            </a:r>
          </a:p>
          <a:p>
            <a:pPr algn="ctr">
              <a:buNone/>
            </a:pPr>
            <a:r>
              <a:rPr lang="ru-RU" b="0" dirty="0" smtClean="0"/>
              <a:t>  тем самым первое преступление на юной Земле.</a:t>
            </a:r>
            <a:endParaRPr lang="ru-RU" i="1" dirty="0"/>
          </a:p>
        </p:txBody>
      </p:sp>
      <p:pic>
        <p:nvPicPr>
          <p:cNvPr id="10242" name="Picture 2" descr="http://www.artvalue.com/image.aspx?PHOTO_ID=1108038&amp;width=500&amp;height=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14554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Бог обратился к Каину, желая, чтобы он покаялся, и спросил его: </a:t>
            </a:r>
          </a:p>
          <a:p>
            <a:pPr algn="ctr">
              <a:buNone/>
            </a:pPr>
            <a:r>
              <a:rPr lang="ru-RU" i="1" dirty="0" smtClean="0"/>
              <a:t>«Где брат твой Авель?»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www.wikireading.ru/img/395530_5_i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0" y="71414"/>
            <a:ext cx="5048250" cy="6786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00042"/>
            <a:ext cx="657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После убийства Каин</a:t>
            </a:r>
          </a:p>
          <a:p>
            <a:r>
              <a:rPr lang="ru-RU" sz="3200" dirty="0" smtClean="0"/>
              <a:t> пытался скрыть свой </a:t>
            </a:r>
          </a:p>
          <a:p>
            <a:r>
              <a:rPr lang="ru-RU" sz="3200" dirty="0" smtClean="0"/>
              <a:t>грех перед Богом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57158" y="357166"/>
            <a:ext cx="2643206" cy="563564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ru-RU" sz="2800" b="1" i="1" dirty="0" smtClean="0">
              <a:latin typeface="Constantia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Каин дерзко ответил Богу: «Не знаю; разве я сторож брату моему?»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8194" name="Picture 2" descr="http://morduedevampires.pagespro-orange.fr/A/A03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04"/>
            <a:ext cx="5457841" cy="6157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3214678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Тогда Бог </a:t>
            </a:r>
          </a:p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сказал ему: </a:t>
            </a:r>
          </a:p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ты сделал? Кровь брата твоего вопиёт ко мне от земли. За это ты будешь проклят и будешь скитаться по земле».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23554" name="Picture 2" descr="http://img1.liveinternet.ru/images/attach/c/0/53/47/53047162_post293521234339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8578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wga.hu/art/n/novelli/caina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14282" y="142852"/>
            <a:ext cx="8715436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И Каин, мучимый совестью, с женою бежал от своих родителей в другую землю.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4643438" cy="5697559"/>
          </a:xfrm>
        </p:spPr>
        <p:txBody>
          <a:bodyPr/>
          <a:lstStyle/>
          <a:p>
            <a:r>
              <a:rPr lang="ru-RU" b="0" dirty="0" smtClean="0"/>
              <a:t>В наказание Господь проклял Каина и обрёк его на вечные скитания по земле. </a:t>
            </a:r>
          </a:p>
          <a:p>
            <a:pPr>
              <a:buNone/>
            </a:pPr>
            <a:r>
              <a:rPr lang="ru-RU" b="0" dirty="0" smtClean="0"/>
              <a:t>Он даже метит убийцу особой меткой, которая</a:t>
            </a:r>
          </a:p>
          <a:p>
            <a:pPr>
              <a:buNone/>
            </a:pPr>
            <a:r>
              <a:rPr lang="ru-RU" b="0" dirty="0" smtClean="0"/>
              <a:t> именуется каиновой печатью, для того чтобы</a:t>
            </a:r>
          </a:p>
          <a:p>
            <a:pPr>
              <a:buNone/>
            </a:pPr>
            <a:r>
              <a:rPr lang="ru-RU" b="0" dirty="0" smtClean="0"/>
              <a:t> каждый встречный знал, </a:t>
            </a:r>
          </a:p>
          <a:p>
            <a:pPr>
              <a:buNone/>
            </a:pPr>
            <a:r>
              <a:rPr lang="ru-RU" b="0" dirty="0" smtClean="0"/>
              <a:t>кто перед ним, и не посмел отнять у него его презренную жизнь. </a:t>
            </a:r>
            <a:endParaRPr lang="ru-RU" dirty="0"/>
          </a:p>
        </p:txBody>
      </p:sp>
      <p:pic>
        <p:nvPicPr>
          <p:cNvPr id="39940" name="Picture 4" descr="http://mtdata.ru/u16/photoCFA4/20136405756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428604"/>
            <a:ext cx="4500594" cy="5697559"/>
          </a:xfrm>
        </p:spPr>
        <p:txBody>
          <a:bodyPr/>
          <a:lstStyle/>
          <a:p>
            <a:pPr>
              <a:buNone/>
            </a:pPr>
            <a:r>
              <a:rPr lang="ru-RU" sz="2400" b="0" dirty="0" smtClean="0"/>
              <a:t>Любое убийство ― грех, но пролить кровь родного брата - грешно вдвойне. Видимо, чувство злобы настолько помутило рассудок Каина, </a:t>
            </a:r>
          </a:p>
          <a:p>
            <a:pPr>
              <a:buNone/>
            </a:pPr>
            <a:r>
              <a:rPr lang="ru-RU" sz="2400" b="0" dirty="0" smtClean="0"/>
              <a:t>что ему и в голову не пришло, </a:t>
            </a:r>
          </a:p>
          <a:p>
            <a:pPr>
              <a:buNone/>
            </a:pPr>
            <a:r>
              <a:rPr lang="ru-RU" sz="2400" b="0" dirty="0" smtClean="0"/>
              <a:t>что нет на свете такого места, </a:t>
            </a:r>
          </a:p>
          <a:p>
            <a:pPr>
              <a:buNone/>
            </a:pPr>
            <a:r>
              <a:rPr lang="ru-RU" sz="2400" b="0" dirty="0" smtClean="0"/>
              <a:t>где можно скрыться от очей всевидящего Бога.</a:t>
            </a:r>
          </a:p>
          <a:p>
            <a:pPr>
              <a:buNone/>
            </a:pPr>
            <a:r>
              <a:rPr lang="ru-RU" sz="2400" b="0" dirty="0" smtClean="0"/>
              <a:t> Не было в тот страшный момент рядом людей, но Дух Божий незримо присутствовал. 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thehunting.files.wordpress.com/2015/06/cain_abel.jpg?w=6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753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4942" y="1214422"/>
            <a:ext cx="3555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Constantia" pitchFamily="18" charset="0"/>
              </a:rPr>
              <a:t>Пройдут тысячелетия, и Крестная жертва Спасителя искупит грех человека, и люди получат оружие борьбы со злом – крест и Святое имя Господа Иисуса Христа.</a:t>
            </a:r>
            <a:endParaRPr lang="ru-RU" sz="2800" b="1" i="1" dirty="0">
              <a:latin typeface="Constantia" pitchFamily="18" charset="0"/>
            </a:endParaRPr>
          </a:p>
        </p:txBody>
      </p:sp>
      <p:pic>
        <p:nvPicPr>
          <p:cNvPr id="38914" name="Picture 2" descr="http://www.opednews.com/populum/uploaded/jesus-crucifixion-2-56926-20130219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786346" cy="61436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chool.orthpatr.ru/sites/default/files/sites/default/files/image/kain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99"/>
            <a:ext cx="9144000" cy="700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-142900"/>
            <a:ext cx="5631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Икона 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 bwMode="auto">
          <a:xfrm>
            <a:off x="6143636" y="1285860"/>
            <a:ext cx="2571768" cy="45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Как звали первых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людей?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Как Адам и Ева совершили грех?</a:t>
            </a:r>
          </a:p>
        </p:txBody>
      </p:sp>
      <p:pic>
        <p:nvPicPr>
          <p:cNvPr id="18434" name="Picture 2" descr="http://samlib.ru/img/r/rybalkin_w_b/bojestvennuirafinad/bojestvennuirafina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571536" y="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КРЕСТОСЛОВИЦА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71734" y="-142900"/>
          <a:ext cx="5705504" cy="6858050"/>
        </p:xfrm>
        <a:graphic>
          <a:graphicData uri="http://schemas.openxmlformats.org/drawingml/2006/table">
            <a:tbl>
              <a:tblPr/>
              <a:tblGrid>
                <a:gridCol w="815072"/>
                <a:gridCol w="815072"/>
                <a:gridCol w="815072"/>
                <a:gridCol w="815072"/>
                <a:gridCol w="815072"/>
                <a:gridCol w="815072"/>
                <a:gridCol w="815072"/>
              </a:tblGrid>
              <a:tr h="666455"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955"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55"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55"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55"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55"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5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55"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55"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87955"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43306" y="385762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4572008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143512"/>
            <a:ext cx="857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593467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3857628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314324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2500306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178592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107154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72396" y="450057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3834" y="385762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43834" y="3143248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250030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07154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016" y="1071546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107154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6578" y="250030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3857628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57686" y="385762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4942" y="385762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48" y="1071546"/>
            <a:ext cx="281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№ 19.</a:t>
            </a:r>
          </a:p>
          <a:p>
            <a:r>
              <a:rPr lang="ru-RU" dirty="0" smtClean="0"/>
              <a:t>Рабочая тетрадь на стр.42.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аин и Авель. Истории Ветхого завета (фильм 3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>
                <a:hlinkClick r:id="rId2"/>
              </a:rPr>
              <a:t>https://yandex.ru/images/search?p=1&amp;text=</a:t>
            </a:r>
            <a:r>
              <a:rPr lang="ru-RU" sz="1200" dirty="0" smtClean="0">
                <a:hlinkClick r:id="rId2"/>
              </a:rPr>
              <a:t>картинки%20%20по%20теме%20каин%20и%20авель&amp;</a:t>
            </a:r>
            <a:r>
              <a:rPr lang="en-US" sz="1200" dirty="0" err="1" smtClean="0">
                <a:hlinkClick r:id="rId2"/>
              </a:rPr>
              <a:t>img_url</a:t>
            </a:r>
            <a:r>
              <a:rPr lang="en-US" sz="1200" dirty="0" smtClean="0">
                <a:hlinkClick r:id="rId2"/>
              </a:rPr>
              <a:t>=http%3A%2F%2Fwww.artvalue.com%2Fimage.aspx%3FPHOTO_ID%3D1108038%26width%3D500%26height%3D500&amp;pos=53&amp;rpt=</a:t>
            </a:r>
            <a:r>
              <a:rPr lang="en-US" sz="1200" dirty="0" err="1" smtClean="0">
                <a:hlinkClick r:id="rId2"/>
              </a:rPr>
              <a:t>simage&amp;lr</a:t>
            </a:r>
            <a:r>
              <a:rPr lang="en-US" sz="1200" dirty="0" smtClean="0">
                <a:hlinkClick r:id="rId2"/>
              </a:rPr>
              <a:t>=1107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https://yandex.ru/images/search?text=</a:t>
            </a:r>
            <a:r>
              <a:rPr lang="ru-RU" sz="1200" dirty="0" smtClean="0">
                <a:hlinkClick r:id="rId3"/>
              </a:rPr>
              <a:t>картинки%20%20по%20теме%20каин%20и%20авель&amp;</a:t>
            </a:r>
            <a:r>
              <a:rPr lang="en-US" sz="1200" dirty="0" err="1" smtClean="0">
                <a:hlinkClick r:id="rId3"/>
              </a:rPr>
              <a:t>img_url</a:t>
            </a:r>
            <a:r>
              <a:rPr lang="en-US" sz="1200" dirty="0" smtClean="0">
                <a:hlinkClick r:id="rId3"/>
              </a:rPr>
              <a:t>=http%3A%2F%2Fwww.pc-freak.net%2Fwww.pravoslavieto.com%2Fikonopis%2FSZ%2Ficons%2Fkain_avel%2Fdar.jpg&amp;pos=20&amp;rpt=</a:t>
            </a:r>
            <a:r>
              <a:rPr lang="en-US" sz="1200" dirty="0" err="1" smtClean="0">
                <a:hlinkClick r:id="rId3"/>
              </a:rPr>
              <a:t>simage&amp;lr</a:t>
            </a:r>
            <a:r>
              <a:rPr lang="en-US" sz="1200" dirty="0" smtClean="0">
                <a:hlinkClick r:id="rId3"/>
              </a:rPr>
              <a:t>=1107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https://yandex.ru/images/search?text=</a:t>
            </a:r>
            <a:r>
              <a:rPr lang="ru-RU" sz="1200" dirty="0" smtClean="0">
                <a:hlinkClick r:id="rId4"/>
              </a:rPr>
              <a:t>картинки%20%20по%20теме%20каин%20и%20авель&amp;</a:t>
            </a:r>
            <a:r>
              <a:rPr lang="en-US" sz="1200" dirty="0" err="1" smtClean="0">
                <a:hlinkClick r:id="rId4"/>
              </a:rPr>
              <a:t>img_url</a:t>
            </a:r>
            <a:r>
              <a:rPr lang="en-US" sz="1200" dirty="0" smtClean="0">
                <a:hlinkClick r:id="rId4"/>
              </a:rPr>
              <a:t>=http%3A%2F%2Fwww.eternalanswers.org%2Fwp-content%2Fuploads%2F2014%2F12%2F06_Cain_Abel_1024-1024x768.jpg&amp;pos=28&amp;rpt=</a:t>
            </a:r>
            <a:r>
              <a:rPr lang="en-US" sz="1200" dirty="0" err="1" smtClean="0">
                <a:hlinkClick r:id="rId4"/>
              </a:rPr>
              <a:t>simage&amp;lr</a:t>
            </a:r>
            <a:r>
              <a:rPr lang="en-US" sz="1200" dirty="0" smtClean="0">
                <a:hlinkClick r:id="rId4"/>
              </a:rPr>
              <a:t>=1107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https://yandex.ru/images/search?p=1&amp;text=</a:t>
            </a:r>
            <a:r>
              <a:rPr lang="ru-RU" sz="1200" dirty="0" smtClean="0">
                <a:hlinkClick r:id="rId5"/>
              </a:rPr>
              <a:t>картинки%20%20по%20теме%20каин%20и%20авель&amp;</a:t>
            </a:r>
            <a:r>
              <a:rPr lang="en-US" sz="1200" dirty="0" err="1" smtClean="0">
                <a:hlinkClick r:id="rId5"/>
              </a:rPr>
              <a:t>img_url</a:t>
            </a:r>
            <a:r>
              <a:rPr lang="en-US" sz="1200" dirty="0" smtClean="0">
                <a:hlinkClick r:id="rId5"/>
              </a:rPr>
              <a:t>=http%3A%2F%2Fimages.fineartamerica.com%2Fimages-medium-large%2F1-cain-and-abel-granger.jpg&amp;pos=36&amp;rpt=</a:t>
            </a:r>
            <a:r>
              <a:rPr lang="en-US" sz="1200" dirty="0" err="1" smtClean="0">
                <a:hlinkClick r:id="rId5"/>
              </a:rPr>
              <a:t>simage&amp;lr</a:t>
            </a:r>
            <a:r>
              <a:rPr lang="en-US" sz="1200" dirty="0" smtClean="0">
                <a:hlinkClick r:id="rId5"/>
              </a:rPr>
              <a:t>=1107</a:t>
            </a:r>
            <a:endParaRPr lang="ru-RU" sz="1200" dirty="0" smtClean="0"/>
          </a:p>
          <a:p>
            <a:r>
              <a:rPr lang="en-US" sz="1200" dirty="0" smtClean="0"/>
              <a:t>https://yandex.ru/images/search?p=3&amp;text=</a:t>
            </a:r>
            <a:r>
              <a:rPr lang="ru-RU" sz="1200" dirty="0" smtClean="0"/>
              <a:t>картинки%20%20по%20теме%20каин%20и%20авель&amp;</a:t>
            </a:r>
            <a:r>
              <a:rPr lang="en-US" sz="1200" dirty="0" err="1" smtClean="0"/>
              <a:t>img_url</a:t>
            </a:r>
            <a:r>
              <a:rPr lang="en-US" sz="1200" dirty="0" smtClean="0"/>
              <a:t>=http%3A%2F%2Fwww.ourcatholicfaithjourney.com%2FBible%2FGensis%2FChapter%2FGenesis%25204%2F01_Cain_Abel_1024%2520(2015_10_31%252014_43_20%2520UTC).</a:t>
            </a:r>
            <a:r>
              <a:rPr lang="en-US" sz="1200" dirty="0" err="1" smtClean="0"/>
              <a:t>jpg&amp;pos</a:t>
            </a:r>
            <a:r>
              <a:rPr lang="en-US" sz="1200" dirty="0" smtClean="0"/>
              <a:t>=117&amp;rpt=</a:t>
            </a:r>
            <a:r>
              <a:rPr lang="en-US" sz="1200" dirty="0" err="1" smtClean="0"/>
              <a:t>simage&amp;lr</a:t>
            </a:r>
            <a:r>
              <a:rPr lang="en-US" sz="1200" dirty="0" smtClean="0"/>
              <a:t>=1107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https://yandex.ru/images/search?p=4&amp;text=</a:t>
            </a:r>
            <a:r>
              <a:rPr lang="ru-RU" sz="1200" dirty="0" smtClean="0">
                <a:hlinkClick r:id="rId6"/>
              </a:rPr>
              <a:t>картинки%20%20по%20теме%20каин%20и%20авель&amp;</a:t>
            </a:r>
            <a:r>
              <a:rPr lang="en-US" sz="1200" dirty="0" err="1" smtClean="0">
                <a:hlinkClick r:id="rId6"/>
              </a:rPr>
              <a:t>img_url</a:t>
            </a:r>
            <a:r>
              <a:rPr lang="en-US" sz="1200" dirty="0" smtClean="0">
                <a:hlinkClick r:id="rId6"/>
              </a:rPr>
              <a:t>=http%3A%2F%2Fwww.sobor-cherepovets.ru%2Fimages%2Fvz%2Fvz3b.jpg&amp;pos=141&amp;rpt=</a:t>
            </a:r>
            <a:r>
              <a:rPr lang="en-US" sz="1200" dirty="0" err="1" smtClean="0">
                <a:hlinkClick r:id="rId6"/>
              </a:rPr>
              <a:t>simage&amp;lr</a:t>
            </a:r>
            <a:r>
              <a:rPr lang="en-US" sz="1200" dirty="0" smtClean="0">
                <a:hlinkClick r:id="rId6"/>
              </a:rPr>
              <a:t>=1107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https://yandex.ru/images/search?p=5&amp;text=</a:t>
            </a:r>
            <a:r>
              <a:rPr lang="ru-RU" sz="1200" dirty="0" smtClean="0">
                <a:hlinkClick r:id="rId7"/>
              </a:rPr>
              <a:t>картинки%20%20по%20теме%20каин%20и%20авель&amp;</a:t>
            </a:r>
            <a:r>
              <a:rPr lang="en-US" sz="1200" dirty="0" err="1" smtClean="0">
                <a:hlinkClick r:id="rId7"/>
              </a:rPr>
              <a:t>img_url</a:t>
            </a:r>
            <a:r>
              <a:rPr lang="en-US" sz="1200" dirty="0" smtClean="0">
                <a:hlinkClick r:id="rId7"/>
              </a:rPr>
              <a:t>=http%3A%2F%2Fbiblephoto.ucoz.ru%2F_ph%2F5%2F115189733.jpg&amp;pos=150&amp;rpt=</a:t>
            </a:r>
            <a:r>
              <a:rPr lang="en-US" sz="1200" dirty="0" err="1" smtClean="0">
                <a:hlinkClick r:id="rId7"/>
              </a:rPr>
              <a:t>simage&amp;lr</a:t>
            </a:r>
            <a:r>
              <a:rPr lang="en-US" sz="1200" dirty="0" smtClean="0">
                <a:hlinkClick r:id="rId7"/>
              </a:rPr>
              <a:t>=1107</a:t>
            </a:r>
            <a:endParaRPr lang="ru-RU" sz="1200" dirty="0" smtClean="0"/>
          </a:p>
          <a:p>
            <a:r>
              <a:rPr lang="en-US" sz="1200" dirty="0" smtClean="0"/>
              <a:t>https://yandex.ru/images/search?p=1&amp;text=</a:t>
            </a:r>
            <a:r>
              <a:rPr lang="ru-RU" sz="1200" dirty="0" smtClean="0"/>
              <a:t>картинки%20%20по%20теме%20бегства%20каина&amp;</a:t>
            </a:r>
            <a:r>
              <a:rPr lang="en-US" sz="1200" dirty="0" err="1" smtClean="0"/>
              <a:t>img_url</a:t>
            </a:r>
            <a:r>
              <a:rPr lang="en-US" sz="1200" dirty="0" smtClean="0"/>
              <a:t>=http%3A%2F%2Fyumuz.ru%2Fuploads%2Fimages%2Fk%2Fa%2Fi%2Fkain_21_pontij_pilot_vot_lezhu_potuhshij_ja.jpg&amp;pos=38&amp;rpt=</a:t>
            </a:r>
            <a:r>
              <a:rPr lang="en-US" sz="1200" dirty="0" err="1" smtClean="0"/>
              <a:t>simage&amp;lr</a:t>
            </a:r>
            <a:r>
              <a:rPr lang="en-US" sz="1200" dirty="0" smtClean="0"/>
              <a:t>=1107</a:t>
            </a:r>
            <a:endParaRPr lang="ru-RU" sz="1200" dirty="0"/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901014" cy="560406"/>
          </a:xfrm>
        </p:spPr>
        <p:txBody>
          <a:bodyPr>
            <a:noAutofit/>
          </a:bodyPr>
          <a:lstStyle/>
          <a:p>
            <a:r>
              <a:rPr lang="en-US" sz="1800" dirty="0" smtClean="0"/>
              <a:t>https://yandex.ru/images/search?text=</a:t>
            </a:r>
            <a:r>
              <a:rPr lang="ru-RU" sz="1800" dirty="0" smtClean="0"/>
              <a:t>картинка%20проклятие%20каина%20богом&amp;</a:t>
            </a:r>
            <a:r>
              <a:rPr lang="en-US" sz="1800" dirty="0" err="1" smtClean="0"/>
              <a:t>img_url</a:t>
            </a:r>
            <a:r>
              <a:rPr lang="en-US" sz="1800" dirty="0" smtClean="0"/>
              <a:t>=http%3A%2F%2Fmyisrael.at.ua%2F_ph%2F12%2F452724383.jpg&amp;pos=9&amp;rpt=</a:t>
            </a:r>
            <a:r>
              <a:rPr lang="en-US" sz="1800" dirty="0" err="1" smtClean="0"/>
              <a:t>simage&amp;lr</a:t>
            </a:r>
            <a:r>
              <a:rPr lang="en-US" sz="1800" dirty="0" smtClean="0"/>
              <a:t>=1107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hlinkClick r:id="rId2"/>
              </a:rPr>
              <a:t>https://yandex.ru/images/search?text=</a:t>
            </a:r>
            <a:r>
              <a:rPr lang="ru-RU" sz="1600" dirty="0" smtClean="0">
                <a:hlinkClick r:id="rId2"/>
              </a:rPr>
              <a:t>картинки%20%20по%20теме%20адам%20и%20ева&amp;</a:t>
            </a:r>
            <a:r>
              <a:rPr lang="en-US" sz="1600" dirty="0" err="1" smtClean="0">
                <a:hlinkClick r:id="rId2"/>
              </a:rPr>
              <a:t>img_url</a:t>
            </a:r>
            <a:r>
              <a:rPr lang="en-US" sz="1600" dirty="0" smtClean="0">
                <a:hlinkClick r:id="rId2"/>
              </a:rPr>
              <a:t>=http%3A%2F%2Fsamlib.ru%2Fimg%2Fr%2Frybalkin_w_b%2Fbojestvennuirafinad%2Fbojestvennuirafinad-1.jpg&amp;pos=2&amp;rpt=</a:t>
            </a:r>
            <a:r>
              <a:rPr lang="en-US" sz="1600" dirty="0" err="1" smtClean="0">
                <a:hlinkClick r:id="rId2"/>
              </a:rPr>
              <a:t>simage&amp;lr</a:t>
            </a:r>
            <a:r>
              <a:rPr lang="en-US" sz="1600" dirty="0" smtClean="0">
                <a:hlinkClick r:id="rId2"/>
              </a:rPr>
              <a:t>=1107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https://yandex.ru/images/search?p=2&amp;text=</a:t>
            </a:r>
            <a:r>
              <a:rPr lang="ru-RU" sz="1600" dirty="0" smtClean="0">
                <a:hlinkClick r:id="rId3"/>
              </a:rPr>
              <a:t>картинки%20%20по%20теме%20каин%20и%20авель&amp;</a:t>
            </a:r>
            <a:r>
              <a:rPr lang="en-US" sz="1600" dirty="0" err="1" smtClean="0">
                <a:hlinkClick r:id="rId3"/>
              </a:rPr>
              <a:t>img_url</a:t>
            </a:r>
            <a:r>
              <a:rPr lang="en-US" sz="1600" dirty="0" smtClean="0">
                <a:hlinkClick r:id="rId3"/>
              </a:rPr>
              <a:t>=http%3A%2F%2Fi615.photobucket.com%2Falbums%2Ftt236%2Fmon4ik%2F0608222.jpg&amp;pos=89&amp;rpt=</a:t>
            </a:r>
            <a:r>
              <a:rPr lang="en-US" sz="1600" dirty="0" err="1" smtClean="0">
                <a:hlinkClick r:id="rId3"/>
              </a:rPr>
              <a:t>simage&amp;lr</a:t>
            </a:r>
            <a:r>
              <a:rPr lang="en-US" sz="1600" dirty="0" smtClean="0">
                <a:hlinkClick r:id="rId3"/>
              </a:rPr>
              <a:t>=1107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https://yandex.ru/images/search?p=8&amp;text=</a:t>
            </a:r>
            <a:r>
              <a:rPr lang="ru-RU" sz="1600" dirty="0" smtClean="0">
                <a:hlinkClick r:id="rId4"/>
              </a:rPr>
              <a:t>картинки%20%20по%20теме%20каин%20и%20авель&amp;</a:t>
            </a:r>
            <a:r>
              <a:rPr lang="en-US" sz="1600" dirty="0" err="1" smtClean="0">
                <a:hlinkClick r:id="rId4"/>
              </a:rPr>
              <a:t>img_url</a:t>
            </a:r>
            <a:r>
              <a:rPr lang="en-US" sz="1600" dirty="0" smtClean="0">
                <a:hlinkClick r:id="rId4"/>
              </a:rPr>
              <a:t>=http%3A%2F%2Fmedia-cache-ak0.pinimg.com%2F736x%2Fbc%2Fbb%2F75%2Fbcbb75c43fc6c2260c8d777ebe9cbbcf.jpg&amp;pos=249&amp;rpt=</a:t>
            </a:r>
            <a:r>
              <a:rPr lang="en-US" sz="1600" dirty="0" err="1" smtClean="0">
                <a:hlinkClick r:id="rId4"/>
              </a:rPr>
              <a:t>simage&amp;lr</a:t>
            </a:r>
            <a:r>
              <a:rPr lang="en-US" sz="1600" dirty="0" smtClean="0">
                <a:hlinkClick r:id="rId4"/>
              </a:rPr>
              <a:t>=1107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http://fb.ru/article/189457/avel-i-kain-istoriya-chelovechestva-v-kratkom-pereskaze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https://yandex.ru/images/search?img_url=http%3A%2F%2Fww.gadekrydset.dk%2Falamank%2FImg%2FAbel.jif&amp;p=3&amp;text=</a:t>
            </a:r>
            <a:r>
              <a:rPr lang="ru-RU" sz="1600" dirty="0" smtClean="0">
                <a:hlinkClick r:id="rId6"/>
              </a:rPr>
              <a:t>каин%20и%20авель%20история&amp;</a:t>
            </a:r>
            <a:r>
              <a:rPr lang="en-US" sz="1600" dirty="0" err="1" smtClean="0">
                <a:hlinkClick r:id="rId6"/>
              </a:rPr>
              <a:t>noreask</a:t>
            </a:r>
            <a:r>
              <a:rPr lang="en-US" sz="1600" dirty="0" smtClean="0">
                <a:hlinkClick r:id="rId6"/>
              </a:rPr>
              <a:t>=1&amp;pos=116&amp;rpt=</a:t>
            </a:r>
            <a:r>
              <a:rPr lang="en-US" sz="1600" dirty="0" err="1" smtClean="0">
                <a:hlinkClick r:id="rId6"/>
              </a:rPr>
              <a:t>simage&amp;lr</a:t>
            </a:r>
            <a:r>
              <a:rPr lang="en-US" sz="1600" dirty="0" smtClean="0">
                <a:hlinkClick r:id="rId6"/>
              </a:rPr>
              <a:t>=1107</a:t>
            </a:r>
            <a:endParaRPr lang="ru-RU" sz="1600" dirty="0" smtClean="0"/>
          </a:p>
          <a:p>
            <a:r>
              <a:rPr lang="en-US" sz="1600" dirty="0" smtClean="0"/>
              <a:t>https://yandex.ru/images/search?img_url=https%3A%2F%2Fthehunting.files.wordpress.com%2F2015%2F06%2Fcain_abel.jpg%3Fw%3D614&amp;p=5&amp;text=</a:t>
            </a:r>
            <a:r>
              <a:rPr lang="ru-RU" sz="1600" dirty="0" smtClean="0"/>
              <a:t>каин%20и%20авель%20история&amp;</a:t>
            </a:r>
            <a:r>
              <a:rPr lang="en-US" sz="1600" dirty="0" err="1" smtClean="0"/>
              <a:t>noreask</a:t>
            </a:r>
            <a:r>
              <a:rPr lang="en-US" sz="1600" dirty="0" smtClean="0"/>
              <a:t>=1&amp;pos=166&amp;rpt=</a:t>
            </a:r>
            <a:r>
              <a:rPr lang="en-US" sz="1600" dirty="0" err="1" smtClean="0"/>
              <a:t>simage&amp;lr</a:t>
            </a:r>
            <a:r>
              <a:rPr lang="en-US" sz="1600" dirty="0" smtClean="0"/>
              <a:t>=1107</a:t>
            </a:r>
            <a:endParaRPr lang="ru-RU" sz="1600" dirty="0"/>
          </a:p>
        </p:txBody>
      </p:sp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https://yandex.ru/images/search?p=1&amp;text=</a:t>
            </a:r>
            <a:r>
              <a:rPr lang="ru-RU" sz="1400" dirty="0" smtClean="0"/>
              <a:t>картинка%20иисус%20на%20кресте&amp;</a:t>
            </a:r>
            <a:r>
              <a:rPr lang="en-US" sz="1400" dirty="0" err="1" smtClean="0"/>
              <a:t>img_url</a:t>
            </a:r>
            <a:r>
              <a:rPr lang="en-US" sz="1400" dirty="0" smtClean="0"/>
              <a:t>=http%3A%2F%2Fi01.i.aliimg.com%2Fwsphoto%2Fv0%2F493184303%2FFree-shipping-tapestry-wall-hangings-Jesus-on-the-cross-Christ-fabric-picture-decoration-picture.jpg&amp;pos=43&amp;rpt=</a:t>
            </a:r>
            <a:r>
              <a:rPr lang="en-US" sz="1400" dirty="0" err="1" smtClean="0"/>
              <a:t>simage&amp;lr</a:t>
            </a:r>
            <a:r>
              <a:rPr lang="en-US" sz="1400" dirty="0" smtClean="0"/>
              <a:t>=1107</a:t>
            </a:r>
            <a:endParaRPr lang="ru-RU" sz="1400" dirty="0" smtClean="0"/>
          </a:p>
          <a:p>
            <a:r>
              <a:rPr lang="en-US" sz="1400" dirty="0" smtClean="0"/>
              <a:t>https://www.youtube.com/watch?v=QrKF_EicnWI</a:t>
            </a:r>
            <a:endParaRPr lang="ru-RU" sz="1400" dirty="0"/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12" y="1000108"/>
            <a:ext cx="2857488" cy="512605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Бог разгневался и на змея, и на женщину, и на Адама — и назначил им всем суровое наказание: змею повелел отныне ползать на брюхе, женщине — в муках рожать детей и покоряться мужу, Адаму — в поте лица добывать свой хлеб.</a:t>
            </a:r>
          </a:p>
          <a:p>
            <a:r>
              <a:rPr lang="ru-RU" dirty="0"/>
              <a:t>Бог изгнал Адама и его жену из рая, а у врат Эдемского сада поставил на страже Херувима с огненным мечом. </a:t>
            </a:r>
          </a:p>
        </p:txBody>
      </p:sp>
      <p:pic>
        <p:nvPicPr>
          <p:cNvPr id="55298" name="Picture 2" descr="http://pantanassa.by/wp-content/uploads/2016/03/0908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ourcatholicfaithjourney.com/Bible/Gensis/Chapter/Genesis%204/01_Cain_Abel_1024%20(2015_10_31%2014_43_20%20UTC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657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После изгнания из рая, Адам и Ева поселились вблизи него, и стали жить в трудах и скорбях. Вскоре у них стали рождаться дети. Первого сына они назвали Каином, а второго Авелем.  Адам и Ева очень любили своих сыновей.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928670"/>
            <a:ext cx="4357718" cy="4525963"/>
          </a:xfrm>
        </p:spPr>
        <p:txBody>
          <a:bodyPr/>
          <a:lstStyle/>
          <a:p>
            <a:pPr algn="ctr"/>
            <a:r>
              <a:rPr lang="ru-RU" i="1" dirty="0" smtClean="0"/>
              <a:t>Семья требовала от Адама все больших трудов для добывания </a:t>
            </a:r>
            <a:r>
              <a:rPr lang="ru-RU" i="1" dirty="0" err="1" smtClean="0"/>
              <a:t>пищи,так</a:t>
            </a:r>
            <a:r>
              <a:rPr lang="ru-RU" i="1" dirty="0" smtClean="0"/>
              <a:t> как дети стали подрастать.</a:t>
            </a:r>
          </a:p>
          <a:p>
            <a:pPr algn="ctr">
              <a:buNone/>
            </a:pPr>
            <a:r>
              <a:rPr lang="ru-RU" i="1" dirty="0"/>
              <a:t> </a:t>
            </a:r>
            <a:r>
              <a:rPr lang="ru-RU" i="1" dirty="0" smtClean="0"/>
              <a:t>  Вскоре, подросшие сыновья стали помогать отцу.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biblephoto.ucoz.ru/_ph/5/115189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2107" y="0"/>
            <a:ext cx="51418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eternalanswers.org/wp-content/uploads/2014/12/06_Cain_Abel_1024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857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Каин обрабатывал землю, а Авель занимался скотоводством.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2928958" cy="51689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</a:t>
            </a:r>
            <a:r>
              <a:rPr lang="ru-RU" sz="2000" dirty="0" smtClean="0"/>
              <a:t>днажды Адам сказал своим сыновьям: </a:t>
            </a:r>
          </a:p>
          <a:p>
            <a:pPr>
              <a:buNone/>
            </a:pPr>
            <a:r>
              <a:rPr lang="ru-RU" sz="2000" dirty="0" smtClean="0"/>
              <a:t>- Пришла пора принести дары Богу. Юноши построили жертвенники. Каин положил на свой фрукты и овощи, потому что работал в поле и в саду, а Авель – самую лучшую овечку из стада, которое он пас. Каждый зажег свой жертвенник.</a:t>
            </a:r>
            <a:endParaRPr lang="ru-RU" sz="2000" dirty="0"/>
          </a:p>
        </p:txBody>
      </p:sp>
      <p:pic>
        <p:nvPicPr>
          <p:cNvPr id="14338" name="Picture 2" descr="http://www.playing-field.ru/img/2015/051920/27536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5929322" cy="6786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0"/>
            <a:ext cx="3286116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4"/>
          <p:cNvSpPr txBox="1">
            <a:spLocks/>
          </p:cNvSpPr>
          <p:nvPr/>
        </p:nvSpPr>
        <p:spPr bwMode="auto">
          <a:xfrm>
            <a:off x="5572132" y="714356"/>
            <a:ext cx="31861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Авель был нрава доброго и приносил жертву от чистого сердца с надеждой на милость Божию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2290" name="Picture 2" descr="http://www.playing-field.ru/img/2015/052104/51599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578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857232"/>
            <a:ext cx="1714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Бог принял жертву Авеля – дым от неё вознёсся к небу.</a:t>
            </a:r>
            <a:endParaRPr lang="ru-RU" sz="2400" b="1" dirty="0"/>
          </a:p>
        </p:txBody>
      </p:sp>
      <p:pic>
        <p:nvPicPr>
          <p:cNvPr id="1028" name="Picture 4" descr="http://ww.gadekrydset.dk/alamank/Img/Abel.j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7500958" cy="700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654</Words>
  <PresentationFormat>Экран (4:3)</PresentationFormat>
  <Paragraphs>109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КРЕСТОСЛОВИЦА</vt:lpstr>
      <vt:lpstr>Слайд 21</vt:lpstr>
      <vt:lpstr>Источники:</vt:lpstr>
      <vt:lpstr>https://yandex.ru/images/search?text=картинка%20проклятие%20каина%20богом&amp;img_url=http%3A%2F%2Fmyisrael.at.ua%2F_ph%2F12%2F452724383.jpg&amp;pos=9&amp;rpt=simage&amp;lr=1107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Каин и Авель</dc:title>
  <dc:creator>Елена Юрьевна</dc:creator>
  <cp:lastModifiedBy>Admin</cp:lastModifiedBy>
  <cp:revision>32</cp:revision>
  <dcterms:created xsi:type="dcterms:W3CDTF">2009-02-21T19:07:54Z</dcterms:created>
  <dcterms:modified xsi:type="dcterms:W3CDTF">2017-01-29T14:10:06Z</dcterms:modified>
</cp:coreProperties>
</file>